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B3D64A-3410-4E3B-A089-1D178250C0CC}" type="datetimeFigureOut">
              <a:rPr lang="en-US" smtClean="0"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8C2ECCB-032B-4D2B-B56E-D2E840AC5B9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Movie Poster Examples!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See if you can find all the elements for your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3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552546" cy="609602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505200" cy="44744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“While Death watches…” is the tag-line. Look for this in the other posters as well. Make it catchy, mysterious, or funny to interest your classmates!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20940" cy="5486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8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987"/>
            <a:ext cx="4490062" cy="6544396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Your poster doesn’t need to be action packed. 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Sometimes, less is better! </a:t>
            </a:r>
          </a:p>
          <a:p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Just put something on it to represent the main conflict or theme of your book.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749040" cy="53797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In order to show setting on your poster, you can put a famous landmark in it, like this one does with the Empire State Building.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Or, you could add it into your title. You need to come up with a new title for your book (see the last bullet point on your Movie Outline page), and it could include something about the place it’s set. For example: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“Percy Jackson &amp; the Demi-Gods of New York”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Or something like that.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3087"/>
            <a:ext cx="3886200" cy="54665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8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90600"/>
            <a:ext cx="4453653" cy="29718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90800" y="2971800"/>
            <a:ext cx="2743200" cy="371246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Some posters are more interesting than others because of the tagline or the images.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1026" name="Picture 2" descr="C:\Users\caitlin.moser\Dropbox\Movie Poster Examples\tron-legacy-new-post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332694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8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3553905" cy="526993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3867804" cy="573008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1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864476" cy="591408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91200" y="609600"/>
            <a:ext cx="3200400" cy="371246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5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962400" cy="618986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758184" cy="484632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Your main characters names need to be on the poster, as though they were the actors.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4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</TotalTime>
  <Words>211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Movie Poster Examples!</vt:lpstr>
      <vt:lpstr> </vt:lpstr>
      <vt:lpstr> </vt:lpstr>
      <vt:lpstr>PowerPoint Presentation</vt:lpstr>
      <vt:lpstr>More examples</vt:lpstr>
      <vt:lpstr> </vt:lpstr>
      <vt:lpstr> </vt:lpstr>
      <vt:lpstr> </vt:lpstr>
    </vt:vector>
  </TitlesOfParts>
  <Company>MXL10204M6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Moser, Caitlin</dc:creator>
  <cp:lastModifiedBy>Moser, Caitlin</cp:lastModifiedBy>
  <cp:revision>3</cp:revision>
  <dcterms:created xsi:type="dcterms:W3CDTF">2012-09-21T17:02:50Z</dcterms:created>
  <dcterms:modified xsi:type="dcterms:W3CDTF">2012-09-21T17:58:18Z</dcterms:modified>
</cp:coreProperties>
</file>